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C616EA-0D9A-4A1D-AB94-37CB5D923E2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79E926-66E4-4896-8E26-5EA99F2E10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a57.foxnews.com/static/managed/img/Scitech/382/516/6002134166_9f0ecd20b2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17995" cy="2590800"/>
          </a:xfrm>
          <a:prstGeom prst="rect">
            <a:avLst/>
          </a:prstGeom>
          <a:noFill/>
        </p:spPr>
      </p:pic>
      <p:pic>
        <p:nvPicPr>
          <p:cNvPr id="15362" name="Picture 2" descr="http://a57.foxnews.com/static/managed/img/Scitech/660/471/Get%20Your%20Gear%20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962400"/>
            <a:ext cx="3848100" cy="27461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Hero’s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 Monday 9/12/11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172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Names:</a:t>
            </a:r>
            <a:endParaRPr lang="en-US" dirty="0"/>
          </a:p>
        </p:txBody>
      </p:sp>
      <p:pic>
        <p:nvPicPr>
          <p:cNvPr id="15366" name="Picture 6" descr="http://www.screensaver.com/media/c2bfcca9-345c-4129-8ae1-63fba8f8f112/armyss_280x1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038600"/>
            <a:ext cx="2667000" cy="1666875"/>
          </a:xfrm>
          <a:prstGeom prst="rect">
            <a:avLst/>
          </a:prstGeom>
          <a:noFill/>
        </p:spPr>
      </p:pic>
      <p:pic>
        <p:nvPicPr>
          <p:cNvPr id="15368" name="Picture 8" descr="http://www.volunteerscreening.org/wp-content/uploads/2011/03/voluntee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81000"/>
            <a:ext cx="2362200" cy="1875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Heroes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AKA</a:t>
            </a:r>
          </a:p>
          <a:p>
            <a:r>
              <a:rPr lang="en-US" dirty="0" smtClean="0"/>
              <a:t>Strengths/Weaknesses</a:t>
            </a:r>
          </a:p>
          <a:p>
            <a:r>
              <a:rPr lang="en-US" dirty="0" smtClean="0"/>
              <a:t>Sidekick</a:t>
            </a:r>
          </a:p>
          <a:p>
            <a:r>
              <a:rPr lang="en-US" dirty="0" smtClean="0"/>
              <a:t>How did they get their strength?</a:t>
            </a:r>
          </a:p>
          <a:p>
            <a:r>
              <a:rPr lang="en-US" dirty="0" smtClean="0"/>
              <a:t>Why did you choose this hero?</a:t>
            </a:r>
          </a:p>
          <a:p>
            <a:r>
              <a:rPr lang="en-US" dirty="0" smtClean="0"/>
              <a:t>How are you like this Hero?</a:t>
            </a:r>
            <a:endParaRPr lang="en-US" dirty="0"/>
          </a:p>
        </p:txBody>
      </p:sp>
      <p:pic>
        <p:nvPicPr>
          <p:cNvPr id="2050" name="Picture 2" descr="http://www.primpedprincessparties.com/images/superh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43000"/>
            <a:ext cx="2668277" cy="24619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lv.zcache.com/the_worlds_greatest_war_hero_card-p137774525914497258q0yk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2971800" cy="29718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AKA</a:t>
            </a:r>
          </a:p>
          <a:p>
            <a:r>
              <a:rPr lang="en-US" dirty="0" smtClean="0"/>
              <a:t>Time Period</a:t>
            </a:r>
          </a:p>
          <a:p>
            <a:r>
              <a:rPr lang="en-US" dirty="0" smtClean="0"/>
              <a:t>Why was this person considered a Hero?</a:t>
            </a:r>
          </a:p>
          <a:p>
            <a:r>
              <a:rPr lang="en-US" dirty="0" smtClean="0"/>
              <a:t>How are you like this person?</a:t>
            </a:r>
            <a:endParaRPr lang="en-US" dirty="0"/>
          </a:p>
        </p:txBody>
      </p:sp>
      <p:pic>
        <p:nvPicPr>
          <p:cNvPr id="1028" name="Picture 4" descr="http://www.thefamouspeople.com/profiles/images/abraham-lincol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485900" cy="123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manlypat.files.wordpress.com/2009/12/766px-fireman_carry_ar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81400"/>
            <a:ext cx="4038600" cy="31612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AKA</a:t>
            </a:r>
          </a:p>
          <a:p>
            <a:r>
              <a:rPr lang="en-US" dirty="0" smtClean="0"/>
              <a:t>Why was this person considered a Hero?</a:t>
            </a:r>
          </a:p>
          <a:p>
            <a:r>
              <a:rPr lang="en-US" dirty="0" smtClean="0"/>
              <a:t>How are you like this person?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 in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Heroic deed have you done to be considered a hero by others?</a:t>
            </a:r>
            <a:endParaRPr lang="en-US" dirty="0"/>
          </a:p>
        </p:txBody>
      </p:sp>
      <p:pic>
        <p:nvPicPr>
          <p:cNvPr id="16388" name="Picture 4" descr="http://www.webcomicsnation.com/memberimages/scan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81172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91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Hero’s Project</vt:lpstr>
      <vt:lpstr>Super Heroes</vt:lpstr>
      <vt:lpstr>Historical</vt:lpstr>
      <vt:lpstr>Real Life Hero</vt:lpstr>
      <vt:lpstr>Hero in Me</vt:lpstr>
    </vt:vector>
  </TitlesOfParts>
  <Company>BISD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Hero’s Project</dc:title>
  <dc:creator>BISD</dc:creator>
  <cp:lastModifiedBy>BISD</cp:lastModifiedBy>
  <cp:revision>3</cp:revision>
  <dcterms:created xsi:type="dcterms:W3CDTF">2011-09-09T15:44:44Z</dcterms:created>
  <dcterms:modified xsi:type="dcterms:W3CDTF">2011-09-09T16:06:36Z</dcterms:modified>
</cp:coreProperties>
</file>